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1" r:id="rId3"/>
    <p:sldId id="262" r:id="rId4"/>
    <p:sldId id="263" r:id="rId5"/>
    <p:sldId id="264" r:id="rId6"/>
    <p:sldId id="265" r:id="rId7"/>
    <p:sldId id="266" r:id="rId8"/>
    <p:sldId id="267" r:id="rId9"/>
    <p:sldId id="268" r:id="rId1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67" d="100"/>
          <a:sy n="67" d="100"/>
        </p:scale>
        <p:origin x="90" y="4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43C077-C1CE-4BD3-9D99-721DE9DB6566}"/>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7E9E4740-CB31-4625-8759-EE8ACFE03A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5B0C459C-44E5-4FFE-AA0E-FA53CD00E9A0}"/>
              </a:ext>
            </a:extLst>
          </p:cNvPr>
          <p:cNvSpPr>
            <a:spLocks noGrp="1"/>
          </p:cNvSpPr>
          <p:nvPr>
            <p:ph type="dt" sz="half" idx="10"/>
          </p:nvPr>
        </p:nvSpPr>
        <p:spPr/>
        <p:txBody>
          <a:bodyPr/>
          <a:lstStyle/>
          <a:p>
            <a:fld id="{5B7A4D70-D2B3-4940-96AF-88D614D8B50B}" type="datetimeFigureOut">
              <a:rPr lang="pt-BR" smtClean="0"/>
              <a:t>14/05/2021</a:t>
            </a:fld>
            <a:endParaRPr lang="pt-BR"/>
          </a:p>
        </p:txBody>
      </p:sp>
      <p:sp>
        <p:nvSpPr>
          <p:cNvPr id="5" name="Espaço Reservado para Rodapé 4">
            <a:extLst>
              <a:ext uri="{FF2B5EF4-FFF2-40B4-BE49-F238E27FC236}">
                <a16:creationId xmlns:a16="http://schemas.microsoft.com/office/drawing/2014/main" id="{A093AC32-5B0C-498F-8461-FB01E0785B4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3F561C2-5BD0-4FDA-89EC-01D7A763C361}"/>
              </a:ext>
            </a:extLst>
          </p:cNvPr>
          <p:cNvSpPr>
            <a:spLocks noGrp="1"/>
          </p:cNvSpPr>
          <p:nvPr>
            <p:ph type="sldNum" sz="quarter" idx="12"/>
          </p:nvPr>
        </p:nvSpPr>
        <p:spPr/>
        <p:txBody>
          <a:bodyPr/>
          <a:lstStyle/>
          <a:p>
            <a:fld id="{7CB634D7-EA57-49B7-9C3B-1C028380E95C}" type="slidenum">
              <a:rPr lang="pt-BR" smtClean="0"/>
              <a:t>‹nº›</a:t>
            </a:fld>
            <a:endParaRPr lang="pt-BR"/>
          </a:p>
        </p:txBody>
      </p:sp>
    </p:spTree>
    <p:extLst>
      <p:ext uri="{BB962C8B-B14F-4D97-AF65-F5344CB8AC3E}">
        <p14:creationId xmlns:p14="http://schemas.microsoft.com/office/powerpoint/2010/main" val="2133119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04C1A7-F1E6-458E-A664-1B9BC3AC005C}"/>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07805F00-7DF1-47FF-84F9-B385E1567BBA}"/>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FA205E5-F91F-46AB-87EB-9DCC72674355}"/>
              </a:ext>
            </a:extLst>
          </p:cNvPr>
          <p:cNvSpPr>
            <a:spLocks noGrp="1"/>
          </p:cNvSpPr>
          <p:nvPr>
            <p:ph type="dt" sz="half" idx="10"/>
          </p:nvPr>
        </p:nvSpPr>
        <p:spPr/>
        <p:txBody>
          <a:bodyPr/>
          <a:lstStyle/>
          <a:p>
            <a:fld id="{5B7A4D70-D2B3-4940-96AF-88D614D8B50B}" type="datetimeFigureOut">
              <a:rPr lang="pt-BR" smtClean="0"/>
              <a:t>14/05/2021</a:t>
            </a:fld>
            <a:endParaRPr lang="pt-BR"/>
          </a:p>
        </p:txBody>
      </p:sp>
      <p:sp>
        <p:nvSpPr>
          <p:cNvPr id="5" name="Espaço Reservado para Rodapé 4">
            <a:extLst>
              <a:ext uri="{FF2B5EF4-FFF2-40B4-BE49-F238E27FC236}">
                <a16:creationId xmlns:a16="http://schemas.microsoft.com/office/drawing/2014/main" id="{18C24B14-DD53-4F0C-A066-E8390AE67FD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4EFA474-FDE4-4F32-8AB4-81C03771FFD6}"/>
              </a:ext>
            </a:extLst>
          </p:cNvPr>
          <p:cNvSpPr>
            <a:spLocks noGrp="1"/>
          </p:cNvSpPr>
          <p:nvPr>
            <p:ph type="sldNum" sz="quarter" idx="12"/>
          </p:nvPr>
        </p:nvSpPr>
        <p:spPr/>
        <p:txBody>
          <a:bodyPr/>
          <a:lstStyle/>
          <a:p>
            <a:fld id="{7CB634D7-EA57-49B7-9C3B-1C028380E95C}" type="slidenum">
              <a:rPr lang="pt-BR" smtClean="0"/>
              <a:t>‹nº›</a:t>
            </a:fld>
            <a:endParaRPr lang="pt-BR"/>
          </a:p>
        </p:txBody>
      </p:sp>
    </p:spTree>
    <p:extLst>
      <p:ext uri="{BB962C8B-B14F-4D97-AF65-F5344CB8AC3E}">
        <p14:creationId xmlns:p14="http://schemas.microsoft.com/office/powerpoint/2010/main" val="4264143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9776E8-8DA9-431B-AB6D-1CDA83C0BB26}"/>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689FC47A-B439-4802-9A64-3EFDD8A22A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1DF2D239-9B76-44D8-9FFD-931AD9741909}"/>
              </a:ext>
            </a:extLst>
          </p:cNvPr>
          <p:cNvSpPr>
            <a:spLocks noGrp="1"/>
          </p:cNvSpPr>
          <p:nvPr>
            <p:ph type="dt" sz="half" idx="10"/>
          </p:nvPr>
        </p:nvSpPr>
        <p:spPr/>
        <p:txBody>
          <a:bodyPr/>
          <a:lstStyle/>
          <a:p>
            <a:fld id="{5B7A4D70-D2B3-4940-96AF-88D614D8B50B}" type="datetimeFigureOut">
              <a:rPr lang="pt-BR" smtClean="0"/>
              <a:t>14/05/2021</a:t>
            </a:fld>
            <a:endParaRPr lang="pt-BR"/>
          </a:p>
        </p:txBody>
      </p:sp>
      <p:sp>
        <p:nvSpPr>
          <p:cNvPr id="5" name="Espaço Reservado para Rodapé 4">
            <a:extLst>
              <a:ext uri="{FF2B5EF4-FFF2-40B4-BE49-F238E27FC236}">
                <a16:creationId xmlns:a16="http://schemas.microsoft.com/office/drawing/2014/main" id="{A2C1BF08-D5F7-4EB1-B75E-BAD42385BC2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C9DD4CE-A704-43F4-83BC-D3169BA66E6C}"/>
              </a:ext>
            </a:extLst>
          </p:cNvPr>
          <p:cNvSpPr>
            <a:spLocks noGrp="1"/>
          </p:cNvSpPr>
          <p:nvPr>
            <p:ph type="sldNum" sz="quarter" idx="12"/>
          </p:nvPr>
        </p:nvSpPr>
        <p:spPr/>
        <p:txBody>
          <a:bodyPr/>
          <a:lstStyle/>
          <a:p>
            <a:fld id="{7CB634D7-EA57-49B7-9C3B-1C028380E95C}" type="slidenum">
              <a:rPr lang="pt-BR" smtClean="0"/>
              <a:t>‹nº›</a:t>
            </a:fld>
            <a:endParaRPr lang="pt-BR"/>
          </a:p>
        </p:txBody>
      </p:sp>
    </p:spTree>
    <p:extLst>
      <p:ext uri="{BB962C8B-B14F-4D97-AF65-F5344CB8AC3E}">
        <p14:creationId xmlns:p14="http://schemas.microsoft.com/office/powerpoint/2010/main" val="3437015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0F0B8E-C1DD-4035-B248-4D530F14424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6C13E21-539E-4246-A502-4B3988DE9FAA}"/>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66E07965-13C0-4380-A100-54CB9576F32D}"/>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DA155A6E-4C15-4789-8CB2-2F0E03097A6C}"/>
              </a:ext>
            </a:extLst>
          </p:cNvPr>
          <p:cNvSpPr>
            <a:spLocks noGrp="1"/>
          </p:cNvSpPr>
          <p:nvPr>
            <p:ph type="dt" sz="half" idx="10"/>
          </p:nvPr>
        </p:nvSpPr>
        <p:spPr/>
        <p:txBody>
          <a:bodyPr/>
          <a:lstStyle/>
          <a:p>
            <a:fld id="{5B7A4D70-D2B3-4940-96AF-88D614D8B50B}" type="datetimeFigureOut">
              <a:rPr lang="pt-BR" smtClean="0"/>
              <a:t>14/05/2021</a:t>
            </a:fld>
            <a:endParaRPr lang="pt-BR"/>
          </a:p>
        </p:txBody>
      </p:sp>
      <p:sp>
        <p:nvSpPr>
          <p:cNvPr id="6" name="Espaço Reservado para Rodapé 5">
            <a:extLst>
              <a:ext uri="{FF2B5EF4-FFF2-40B4-BE49-F238E27FC236}">
                <a16:creationId xmlns:a16="http://schemas.microsoft.com/office/drawing/2014/main" id="{47B95A16-0F64-4D7B-839E-212874EF6E1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D751743-13B8-4E6A-A34E-09F05CC77A5A}"/>
              </a:ext>
            </a:extLst>
          </p:cNvPr>
          <p:cNvSpPr>
            <a:spLocks noGrp="1"/>
          </p:cNvSpPr>
          <p:nvPr>
            <p:ph type="sldNum" sz="quarter" idx="12"/>
          </p:nvPr>
        </p:nvSpPr>
        <p:spPr/>
        <p:txBody>
          <a:bodyPr/>
          <a:lstStyle/>
          <a:p>
            <a:fld id="{7CB634D7-EA57-49B7-9C3B-1C028380E95C}" type="slidenum">
              <a:rPr lang="pt-BR" smtClean="0"/>
              <a:t>‹nº›</a:t>
            </a:fld>
            <a:endParaRPr lang="pt-BR"/>
          </a:p>
        </p:txBody>
      </p:sp>
    </p:spTree>
    <p:extLst>
      <p:ext uri="{BB962C8B-B14F-4D97-AF65-F5344CB8AC3E}">
        <p14:creationId xmlns:p14="http://schemas.microsoft.com/office/powerpoint/2010/main" val="2403264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BFB481-971D-4598-A32A-9B82A09069E7}"/>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826A115A-E05A-4EE1-BA8E-21A695EFEA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BBF2898E-5A66-4E5F-B9F9-9BAD93AF9EE8}"/>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12A1EA23-2552-4F69-87AB-1C81A18AC6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7FD8D4C4-C4F9-47BD-B13B-042C2A987C75}"/>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51496AEA-CCBB-46AB-BC39-38B5DD6EB7E0}"/>
              </a:ext>
            </a:extLst>
          </p:cNvPr>
          <p:cNvSpPr>
            <a:spLocks noGrp="1"/>
          </p:cNvSpPr>
          <p:nvPr>
            <p:ph type="dt" sz="half" idx="10"/>
          </p:nvPr>
        </p:nvSpPr>
        <p:spPr/>
        <p:txBody>
          <a:bodyPr/>
          <a:lstStyle/>
          <a:p>
            <a:fld id="{5B7A4D70-D2B3-4940-96AF-88D614D8B50B}" type="datetimeFigureOut">
              <a:rPr lang="pt-BR" smtClean="0"/>
              <a:t>14/05/2021</a:t>
            </a:fld>
            <a:endParaRPr lang="pt-BR"/>
          </a:p>
        </p:txBody>
      </p:sp>
      <p:sp>
        <p:nvSpPr>
          <p:cNvPr id="8" name="Espaço Reservado para Rodapé 7">
            <a:extLst>
              <a:ext uri="{FF2B5EF4-FFF2-40B4-BE49-F238E27FC236}">
                <a16:creationId xmlns:a16="http://schemas.microsoft.com/office/drawing/2014/main" id="{C7BEDD7F-A5D3-430E-8082-F0FFF84EA1FB}"/>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F85AA815-541E-47D4-899E-62D59E0BCBEF}"/>
              </a:ext>
            </a:extLst>
          </p:cNvPr>
          <p:cNvSpPr>
            <a:spLocks noGrp="1"/>
          </p:cNvSpPr>
          <p:nvPr>
            <p:ph type="sldNum" sz="quarter" idx="12"/>
          </p:nvPr>
        </p:nvSpPr>
        <p:spPr/>
        <p:txBody>
          <a:bodyPr/>
          <a:lstStyle/>
          <a:p>
            <a:fld id="{7CB634D7-EA57-49B7-9C3B-1C028380E95C}" type="slidenum">
              <a:rPr lang="pt-BR" smtClean="0"/>
              <a:t>‹nº›</a:t>
            </a:fld>
            <a:endParaRPr lang="pt-BR"/>
          </a:p>
        </p:txBody>
      </p:sp>
    </p:spTree>
    <p:extLst>
      <p:ext uri="{BB962C8B-B14F-4D97-AF65-F5344CB8AC3E}">
        <p14:creationId xmlns:p14="http://schemas.microsoft.com/office/powerpoint/2010/main" val="124470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0730DE-6785-4A16-8C27-F1DF242B4A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632DE38-AAEA-4616-B8B8-C0AD8832D1DF}"/>
              </a:ext>
            </a:extLst>
          </p:cNvPr>
          <p:cNvSpPr>
            <a:spLocks noGrp="1"/>
          </p:cNvSpPr>
          <p:nvPr>
            <p:ph type="dt" sz="half" idx="10"/>
          </p:nvPr>
        </p:nvSpPr>
        <p:spPr/>
        <p:txBody>
          <a:bodyPr/>
          <a:lstStyle/>
          <a:p>
            <a:fld id="{5B7A4D70-D2B3-4940-96AF-88D614D8B50B}" type="datetimeFigureOut">
              <a:rPr lang="pt-BR" smtClean="0"/>
              <a:t>14/05/2021</a:t>
            </a:fld>
            <a:endParaRPr lang="pt-BR"/>
          </a:p>
        </p:txBody>
      </p:sp>
      <p:sp>
        <p:nvSpPr>
          <p:cNvPr id="4" name="Espaço Reservado para Rodapé 3">
            <a:extLst>
              <a:ext uri="{FF2B5EF4-FFF2-40B4-BE49-F238E27FC236}">
                <a16:creationId xmlns:a16="http://schemas.microsoft.com/office/drawing/2014/main" id="{CBCD9041-5808-4861-9FB4-0AE16517B7D2}"/>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197B7C08-3C88-40B0-947E-D84D4EFB26A4}"/>
              </a:ext>
            </a:extLst>
          </p:cNvPr>
          <p:cNvSpPr>
            <a:spLocks noGrp="1"/>
          </p:cNvSpPr>
          <p:nvPr>
            <p:ph type="sldNum" sz="quarter" idx="12"/>
          </p:nvPr>
        </p:nvSpPr>
        <p:spPr/>
        <p:txBody>
          <a:bodyPr/>
          <a:lstStyle/>
          <a:p>
            <a:fld id="{7CB634D7-EA57-49B7-9C3B-1C028380E95C}" type="slidenum">
              <a:rPr lang="pt-BR" smtClean="0"/>
              <a:t>‹nº›</a:t>
            </a:fld>
            <a:endParaRPr lang="pt-BR"/>
          </a:p>
        </p:txBody>
      </p:sp>
    </p:spTree>
    <p:extLst>
      <p:ext uri="{BB962C8B-B14F-4D97-AF65-F5344CB8AC3E}">
        <p14:creationId xmlns:p14="http://schemas.microsoft.com/office/powerpoint/2010/main" val="2139097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7DA0E59E-C6CE-4B4F-AA66-A674C24BA822}"/>
              </a:ext>
            </a:extLst>
          </p:cNvPr>
          <p:cNvSpPr>
            <a:spLocks noGrp="1"/>
          </p:cNvSpPr>
          <p:nvPr>
            <p:ph type="dt" sz="half" idx="10"/>
          </p:nvPr>
        </p:nvSpPr>
        <p:spPr/>
        <p:txBody>
          <a:bodyPr/>
          <a:lstStyle/>
          <a:p>
            <a:fld id="{5B7A4D70-D2B3-4940-96AF-88D614D8B50B}" type="datetimeFigureOut">
              <a:rPr lang="pt-BR" smtClean="0"/>
              <a:t>14/05/2021</a:t>
            </a:fld>
            <a:endParaRPr lang="pt-BR"/>
          </a:p>
        </p:txBody>
      </p:sp>
      <p:sp>
        <p:nvSpPr>
          <p:cNvPr id="3" name="Espaço Reservado para Rodapé 2">
            <a:extLst>
              <a:ext uri="{FF2B5EF4-FFF2-40B4-BE49-F238E27FC236}">
                <a16:creationId xmlns:a16="http://schemas.microsoft.com/office/drawing/2014/main" id="{EB01BA0F-F900-478F-A534-372A07E29841}"/>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018D2B4F-FB4E-4BD1-B9A3-6D9D4666AE16}"/>
              </a:ext>
            </a:extLst>
          </p:cNvPr>
          <p:cNvSpPr>
            <a:spLocks noGrp="1"/>
          </p:cNvSpPr>
          <p:nvPr>
            <p:ph type="sldNum" sz="quarter" idx="12"/>
          </p:nvPr>
        </p:nvSpPr>
        <p:spPr/>
        <p:txBody>
          <a:bodyPr/>
          <a:lstStyle/>
          <a:p>
            <a:fld id="{7CB634D7-EA57-49B7-9C3B-1C028380E95C}" type="slidenum">
              <a:rPr lang="pt-BR" smtClean="0"/>
              <a:t>‹nº›</a:t>
            </a:fld>
            <a:endParaRPr lang="pt-BR"/>
          </a:p>
        </p:txBody>
      </p:sp>
    </p:spTree>
    <p:extLst>
      <p:ext uri="{BB962C8B-B14F-4D97-AF65-F5344CB8AC3E}">
        <p14:creationId xmlns:p14="http://schemas.microsoft.com/office/powerpoint/2010/main" val="941876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676B29-0B39-499E-8DCA-602D1B072415}"/>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FE4C1E18-D1C4-4B66-86CF-D6012BE48C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7A44AB19-1DD9-490A-B2DD-0D4FB2E2BA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8DDF94A8-EB57-48E0-B832-32D8953A8571}"/>
              </a:ext>
            </a:extLst>
          </p:cNvPr>
          <p:cNvSpPr>
            <a:spLocks noGrp="1"/>
          </p:cNvSpPr>
          <p:nvPr>
            <p:ph type="dt" sz="half" idx="10"/>
          </p:nvPr>
        </p:nvSpPr>
        <p:spPr/>
        <p:txBody>
          <a:bodyPr/>
          <a:lstStyle/>
          <a:p>
            <a:fld id="{5B7A4D70-D2B3-4940-96AF-88D614D8B50B}" type="datetimeFigureOut">
              <a:rPr lang="pt-BR" smtClean="0"/>
              <a:t>14/05/2021</a:t>
            </a:fld>
            <a:endParaRPr lang="pt-BR"/>
          </a:p>
        </p:txBody>
      </p:sp>
      <p:sp>
        <p:nvSpPr>
          <p:cNvPr id="6" name="Espaço Reservado para Rodapé 5">
            <a:extLst>
              <a:ext uri="{FF2B5EF4-FFF2-40B4-BE49-F238E27FC236}">
                <a16:creationId xmlns:a16="http://schemas.microsoft.com/office/drawing/2014/main" id="{67994EE8-9ADD-430E-9E4B-187BBB25A6A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9FB1C5F9-B8A1-4F1B-A1A3-04C7C953963A}"/>
              </a:ext>
            </a:extLst>
          </p:cNvPr>
          <p:cNvSpPr>
            <a:spLocks noGrp="1"/>
          </p:cNvSpPr>
          <p:nvPr>
            <p:ph type="sldNum" sz="quarter" idx="12"/>
          </p:nvPr>
        </p:nvSpPr>
        <p:spPr/>
        <p:txBody>
          <a:bodyPr/>
          <a:lstStyle/>
          <a:p>
            <a:fld id="{7CB634D7-EA57-49B7-9C3B-1C028380E95C}" type="slidenum">
              <a:rPr lang="pt-BR" smtClean="0"/>
              <a:t>‹nº›</a:t>
            </a:fld>
            <a:endParaRPr lang="pt-BR"/>
          </a:p>
        </p:txBody>
      </p:sp>
    </p:spTree>
    <p:extLst>
      <p:ext uri="{BB962C8B-B14F-4D97-AF65-F5344CB8AC3E}">
        <p14:creationId xmlns:p14="http://schemas.microsoft.com/office/powerpoint/2010/main" val="4215937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DBB4B0-6CA0-4010-AD57-9F7A38ECD74B}"/>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ADB5CF52-5C8F-4D16-8EDC-DB94ECBE9B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9932B92D-1A15-4799-8375-C50495917A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C581A638-9BB8-434D-8234-89670B063E39}"/>
              </a:ext>
            </a:extLst>
          </p:cNvPr>
          <p:cNvSpPr>
            <a:spLocks noGrp="1"/>
          </p:cNvSpPr>
          <p:nvPr>
            <p:ph type="dt" sz="half" idx="10"/>
          </p:nvPr>
        </p:nvSpPr>
        <p:spPr/>
        <p:txBody>
          <a:bodyPr/>
          <a:lstStyle/>
          <a:p>
            <a:fld id="{5B7A4D70-D2B3-4940-96AF-88D614D8B50B}" type="datetimeFigureOut">
              <a:rPr lang="pt-BR" smtClean="0"/>
              <a:t>14/05/2021</a:t>
            </a:fld>
            <a:endParaRPr lang="pt-BR"/>
          </a:p>
        </p:txBody>
      </p:sp>
      <p:sp>
        <p:nvSpPr>
          <p:cNvPr id="6" name="Espaço Reservado para Rodapé 5">
            <a:extLst>
              <a:ext uri="{FF2B5EF4-FFF2-40B4-BE49-F238E27FC236}">
                <a16:creationId xmlns:a16="http://schemas.microsoft.com/office/drawing/2014/main" id="{3C800CA0-1504-49D7-A3AA-B34AD7EB138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7E6B656F-1733-4FA0-8EB2-3A870828F23E}"/>
              </a:ext>
            </a:extLst>
          </p:cNvPr>
          <p:cNvSpPr>
            <a:spLocks noGrp="1"/>
          </p:cNvSpPr>
          <p:nvPr>
            <p:ph type="sldNum" sz="quarter" idx="12"/>
          </p:nvPr>
        </p:nvSpPr>
        <p:spPr/>
        <p:txBody>
          <a:bodyPr/>
          <a:lstStyle/>
          <a:p>
            <a:fld id="{7CB634D7-EA57-49B7-9C3B-1C028380E95C}" type="slidenum">
              <a:rPr lang="pt-BR" smtClean="0"/>
              <a:t>‹nº›</a:t>
            </a:fld>
            <a:endParaRPr lang="pt-BR"/>
          </a:p>
        </p:txBody>
      </p:sp>
    </p:spTree>
    <p:extLst>
      <p:ext uri="{BB962C8B-B14F-4D97-AF65-F5344CB8AC3E}">
        <p14:creationId xmlns:p14="http://schemas.microsoft.com/office/powerpoint/2010/main" val="3451717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7B4D3B-F433-4C5C-A31F-CA243DC6BA60}"/>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D8E26BE6-8C26-4318-9836-518F9C2C752C}"/>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B8EE92E-EF8A-446D-B198-99CB91D7D854}"/>
              </a:ext>
            </a:extLst>
          </p:cNvPr>
          <p:cNvSpPr>
            <a:spLocks noGrp="1"/>
          </p:cNvSpPr>
          <p:nvPr>
            <p:ph type="dt" sz="half" idx="10"/>
          </p:nvPr>
        </p:nvSpPr>
        <p:spPr/>
        <p:txBody>
          <a:bodyPr/>
          <a:lstStyle/>
          <a:p>
            <a:fld id="{5B7A4D70-D2B3-4940-96AF-88D614D8B50B}" type="datetimeFigureOut">
              <a:rPr lang="pt-BR" smtClean="0"/>
              <a:t>14/05/2021</a:t>
            </a:fld>
            <a:endParaRPr lang="pt-BR"/>
          </a:p>
        </p:txBody>
      </p:sp>
      <p:sp>
        <p:nvSpPr>
          <p:cNvPr id="5" name="Espaço Reservado para Rodapé 4">
            <a:extLst>
              <a:ext uri="{FF2B5EF4-FFF2-40B4-BE49-F238E27FC236}">
                <a16:creationId xmlns:a16="http://schemas.microsoft.com/office/drawing/2014/main" id="{D037B378-05CD-4B74-9B49-8B04DCE8AC7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88ABE93-EAD9-411D-8B17-8AF50763586B}"/>
              </a:ext>
            </a:extLst>
          </p:cNvPr>
          <p:cNvSpPr>
            <a:spLocks noGrp="1"/>
          </p:cNvSpPr>
          <p:nvPr>
            <p:ph type="sldNum" sz="quarter" idx="12"/>
          </p:nvPr>
        </p:nvSpPr>
        <p:spPr/>
        <p:txBody>
          <a:bodyPr/>
          <a:lstStyle/>
          <a:p>
            <a:fld id="{7CB634D7-EA57-49B7-9C3B-1C028380E95C}" type="slidenum">
              <a:rPr lang="pt-BR" smtClean="0"/>
              <a:t>‹nº›</a:t>
            </a:fld>
            <a:endParaRPr lang="pt-BR"/>
          </a:p>
        </p:txBody>
      </p:sp>
    </p:spTree>
    <p:extLst>
      <p:ext uri="{BB962C8B-B14F-4D97-AF65-F5344CB8AC3E}">
        <p14:creationId xmlns:p14="http://schemas.microsoft.com/office/powerpoint/2010/main" val="4057499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A05D690-A337-4A5D-88FA-AE231A42A89E}"/>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B4DAF2F0-3F28-405C-8962-6E5746B1836A}"/>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FF2EDF1-6E1B-45C2-AD05-1CFE8F21471D}"/>
              </a:ext>
            </a:extLst>
          </p:cNvPr>
          <p:cNvSpPr>
            <a:spLocks noGrp="1"/>
          </p:cNvSpPr>
          <p:nvPr>
            <p:ph type="dt" sz="half" idx="10"/>
          </p:nvPr>
        </p:nvSpPr>
        <p:spPr/>
        <p:txBody>
          <a:bodyPr/>
          <a:lstStyle/>
          <a:p>
            <a:fld id="{5B7A4D70-D2B3-4940-96AF-88D614D8B50B}" type="datetimeFigureOut">
              <a:rPr lang="pt-BR" smtClean="0"/>
              <a:t>14/05/2021</a:t>
            </a:fld>
            <a:endParaRPr lang="pt-BR"/>
          </a:p>
        </p:txBody>
      </p:sp>
      <p:sp>
        <p:nvSpPr>
          <p:cNvPr id="5" name="Espaço Reservado para Rodapé 4">
            <a:extLst>
              <a:ext uri="{FF2B5EF4-FFF2-40B4-BE49-F238E27FC236}">
                <a16:creationId xmlns:a16="http://schemas.microsoft.com/office/drawing/2014/main" id="{673B4A4A-65A1-40CC-880E-D64BF3D8E37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05B130A-7F94-4F3B-8466-D43201913972}"/>
              </a:ext>
            </a:extLst>
          </p:cNvPr>
          <p:cNvSpPr>
            <a:spLocks noGrp="1"/>
          </p:cNvSpPr>
          <p:nvPr>
            <p:ph type="sldNum" sz="quarter" idx="12"/>
          </p:nvPr>
        </p:nvSpPr>
        <p:spPr/>
        <p:txBody>
          <a:bodyPr/>
          <a:lstStyle/>
          <a:p>
            <a:fld id="{7CB634D7-EA57-49B7-9C3B-1C028380E95C}" type="slidenum">
              <a:rPr lang="pt-BR" smtClean="0"/>
              <a:t>‹nº›</a:t>
            </a:fld>
            <a:endParaRPr lang="pt-BR"/>
          </a:p>
        </p:txBody>
      </p:sp>
    </p:spTree>
    <p:extLst>
      <p:ext uri="{BB962C8B-B14F-4D97-AF65-F5344CB8AC3E}">
        <p14:creationId xmlns:p14="http://schemas.microsoft.com/office/powerpoint/2010/main" val="3785594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65CC95F6-52A4-4CFF-90FA-C86097650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1795FDB0-E723-400E-8378-87CCDB2E7A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FD615D4-3A21-4721-BF56-BB148DF085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7A4D70-D2B3-4940-96AF-88D614D8B50B}" type="datetimeFigureOut">
              <a:rPr lang="pt-BR" smtClean="0"/>
              <a:t>14/05/2021</a:t>
            </a:fld>
            <a:endParaRPr lang="pt-BR"/>
          </a:p>
        </p:txBody>
      </p:sp>
      <p:sp>
        <p:nvSpPr>
          <p:cNvPr id="5" name="Espaço Reservado para Rodapé 4">
            <a:extLst>
              <a:ext uri="{FF2B5EF4-FFF2-40B4-BE49-F238E27FC236}">
                <a16:creationId xmlns:a16="http://schemas.microsoft.com/office/drawing/2014/main" id="{440DF2C6-EF52-4D96-807E-BA85D3D207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04481F79-61AF-4484-9065-76D2058FD2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B634D7-EA57-49B7-9C3B-1C028380E95C}" type="slidenum">
              <a:rPr lang="pt-BR" smtClean="0"/>
              <a:t>‹nº›</a:t>
            </a:fld>
            <a:endParaRPr lang="pt-BR"/>
          </a:p>
        </p:txBody>
      </p:sp>
    </p:spTree>
    <p:extLst>
      <p:ext uri="{BB962C8B-B14F-4D97-AF65-F5344CB8AC3E}">
        <p14:creationId xmlns:p14="http://schemas.microsoft.com/office/powerpoint/2010/main" val="17266743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ode ser uma imagem de 1 pessoa e texto que diz &quot;ABR/MAI/JUN- 2021 A PROMESSA A aliança eterna de Deus Texto design: Esron Waslley INFOLIÇÃO Ilustração de Ilustraçãodecapa: capa: Adinan Batista LIÇÃO7 ALIANÇA NO SINAI Equipe: Adinan Batista, Bruno Flávio, Cíntia Bini, Eduardo Harada, Elias Duarte, Eliezer Carballo Eleandro Borel, Elton Batista, Emenson Camara Waslley, Luis Claudio, Francisco, Morais Junior, Mirian Buch, Nkosi Moyo, Patrícia Sales, Pablo Philippe Buch, Ramon Gomes, René Henriquez, /enanco Valdeane Costa, Vinícius Marqueto Willian Arsenio&quot;">
            <a:extLst>
              <a:ext uri="{FF2B5EF4-FFF2-40B4-BE49-F238E27FC236}">
                <a16:creationId xmlns:a16="http://schemas.microsoft.com/office/drawing/2014/main" id="{81EE3D11-03AA-4665-95D3-FCE47CB244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5527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ode ser uma imagem de texto que diz &quot;LIÇÃO7 ALIANÇA NO SINAI Verso para memorizar: INFOLIÇÃO &quot;Vocês viram o que fiz aos egípcios e como levei vocês sobre asas de àguia e Os trouxe para perto de Mim.&quot; (Êx 19:4)&quot;">
            <a:extLst>
              <a:ext uri="{FF2B5EF4-FFF2-40B4-BE49-F238E27FC236}">
                <a16:creationId xmlns:a16="http://schemas.microsoft.com/office/drawing/2014/main" id="{E8DA321D-3114-417E-804D-0D982E3F66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4039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ode ser uma imagem de texto que diz &quot;Sábado 08 de maio de 2021 ALIANÇA NO SINAI o que a águia faz para ensinar suas crias a voar: Empurra a aguiazinha fora do ninho INFOLIÇÃO Deixa a aguiazinha cair em queda livre Abre as asas por baixo da aguiazinha Voa com a aguiazinha uma milha no ar Deixa a aguiazinha cair novamente Assim, Fonte: Paul Tan, Encyclopedia SENHOR cuidou do povo de Israel. (Êx 19:4; Dt 32:11) 15.000 ilustrations Enciclopédia 5.000 Ilustrações] Dallas, TX: Bible Communications, Texto Design: Esron Waslley 3050, 3051.&quot;">
            <a:extLst>
              <a:ext uri="{FF2B5EF4-FFF2-40B4-BE49-F238E27FC236}">
                <a16:creationId xmlns:a16="http://schemas.microsoft.com/office/drawing/2014/main" id="{771F951C-4EF3-4D36-A030-178BC32766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3216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ode ser uma imagem de uma ou mais pessoas e texto que diz &quot;Domingo 09 de maio de 2021 SOBRE ASAS DE ÁGUIA Duas ilustrações descrevem a maneira pela qual SENHOR levou povo de Israel do Egito para o Sinai: Como uma águia (Dt 32:11) INFOLIÇÃO Como um pai (Dt 1:31) Que leva seus filhotes nas asas Que carrega seu filho nos braços Fonte: George Nas figuras da águia e do pai, percebemos a preocupação de DEUS em nos conduzir à plena maturidade. Knight, Theology Narration [Teologia Narração]; Grand Rapids, MI: William Texto Design: Esron Waslley Eerdmans, 1976,p.128. 1976,&quot;">
            <a:extLst>
              <a:ext uri="{FF2B5EF4-FFF2-40B4-BE49-F238E27FC236}">
                <a16:creationId xmlns:a16="http://schemas.microsoft.com/office/drawing/2014/main" id="{BE9316CE-C067-41AD-AA3A-FB965D6510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9254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ode ser uma imagem de texto que diz &quot;Segunda-feira 10 de maio de 2021 PADRÃO DE SALVAÇÃO No pentateuco dois eventos salvíficos estão em destaque: ÊXODO (Êx 6:6, INFOLIÇÃO Moisés e seu povo o DILÚVIO (Gn 6:17,18 Libertos do Egito Noé e sua família Livrados do dilúvio Ambos os eventos apresentam percepções sobre o plano da redenção. DEUS &quot;desce&quot; Terra para resgatar a humanidade. Fonte: (Bernard Ramm. His Way Ou [Sua saída]. Glendale, Regal Books Division, G/L Publications, Texto Design: Esron Waslley 50.&quot;">
            <a:extLst>
              <a:ext uri="{FF2B5EF4-FFF2-40B4-BE49-F238E27FC236}">
                <a16:creationId xmlns:a16="http://schemas.microsoft.com/office/drawing/2014/main" id="{1F6E585C-E262-464D-B6D3-CE6C7E5397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5535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ode ser uma imagem de uma ou mais pessoas, pessoas em pé e texto que diz &quot;Terça-feira 11 de maio de 2021 ALIANÇA NO SINAI Êxodo 19 a 24 mostra a sequência e a relação dos eventos para estabelecimento da quarta aliança da Bíblia: Proposta da aliança (Êx 19:3-6) Resposta à aliança (Êx 19:7,8) INFOLIÇÃO Proclamação da aliança (Êx 20:1-17) Intercessor da aliança (Êx 20:18-21) Princípios da aliança (Êx 20:22-23:22) Confirmação da aliança (Êx 24:1-18) A aliança não é nada senão uma aliança de salvação, que o SENHOR oferece à humanidade decaída. (Dt 29:10-13) Comentário Biblico Adventista, 636-681 Hans LaRondelle, Alianças de Deus na Bíblia, p.11. Texto Design: Esron Waslley&quot;">
            <a:extLst>
              <a:ext uri="{FF2B5EF4-FFF2-40B4-BE49-F238E27FC236}">
                <a16:creationId xmlns:a16="http://schemas.microsoft.com/office/drawing/2014/main" id="{E48A675E-BFD2-4A20-9A71-810EF26554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005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ode ser uma imagem de texto que diz &quot;Quarta-feira 12 de maio de 2021 DEUS E ISRAEL Na aliança do Sinai (Êx 19:5, 6), havia três elementos centrais que SENHOR revelou quando Se dirigiu ao antigo Israel: Tesouro pessoal INFOLIÇÃO Nação santificada Reino sacerdotal Escolhidos por Deus (Dt 26:5-11) Separados por Deus (Lv 11:45) Enviados por Deus Is 49:6) Fonte: Gerhard M. Hasel Michael Deus buscava elevar a na nação de Israel a um nível espiritual, intelectual e moral que a tornaria a maravilha do mundo antigo. Hasel, The Promise: God' Everlasting Covenant [A aliança Eterna Texto Design: Esron Waslley (eus] P 65, 66.&quot;">
            <a:extLst>
              <a:ext uri="{FF2B5EF4-FFF2-40B4-BE49-F238E27FC236}">
                <a16:creationId xmlns:a16="http://schemas.microsoft.com/office/drawing/2014/main" id="{A7905706-2AE5-4D1C-82A7-DA0AEBB666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7828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ode ser uma imagem de texto que diz &quot;Quinta-feira 13 de maio de 2021 PROMESSAS, PROMESSAS... Israel buscou a justiça em sua obediência à lei, não ajustiça de Deus. (Rm 9:31). povo não entendeu que: 19:8) Graça de Cristo Sangue de Cristo INFOLIÇÃO Fé em Cristo Obediência a Cristo Fonte da salvação (Rm 3:23) Meio da salvação (Rm 5:9) Método da salvação (Rm 5:1) Frutos da salvação (Tg 2:24) &quot;Se fé as obras adquirissem o dom da salvação para alguém, Criador estaria em obrigação para com a criatura. Eis aqui uma oportunidade para a falsificação ser aceita como verdade.&quot; Fonte: Ellen White, Fé Obras, 20. Esron Waslley&quot;">
            <a:extLst>
              <a:ext uri="{FF2B5EF4-FFF2-40B4-BE49-F238E27FC236}">
                <a16:creationId xmlns:a16="http://schemas.microsoft.com/office/drawing/2014/main" id="{5A76560E-1BF9-4EEE-815C-3E88F4940E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6277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ode ser uma imagem de texto que diz &quot;Sexta-feira 14 de maio de 2021 ESTUDO ADICIONAL AGORAZO 6:20) Existem quatro palavras gregas diferentes usadas para denotar &quot;redenção&quot; no Novo Testamento: EXAGORAZO (GL 4:5) LYTROO 1:18) INFOLIÇÃO APOLYTRÃSIS (LC21:28) Cristo nos observa na escravidão de Satanás Cristo nos remove do poder de Satanás Cristo nos liberta do domínio de Satanás Cristo nos restaura do reino de Satanás Fonte: Rm 8:17; biblica Renner, Dressed Somos totalmente restaurados e feitos co-herdeiros com o próprio Jesus Cristo (Rm 8:17) Kill:A Biblical Approach Spiritual Warfare and Armor [Vestido para Matar: Uma abordagem OK: Teach 2007, p. Design: Esron Waslley&quot;">
            <a:extLst>
              <a:ext uri="{FF2B5EF4-FFF2-40B4-BE49-F238E27FC236}">
                <a16:creationId xmlns:a16="http://schemas.microsoft.com/office/drawing/2014/main" id="{482E8CB1-C4F0-435D-BD42-12541C5C40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2994133"/>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0</Words>
  <Application>Microsoft Office PowerPoint</Application>
  <PresentationFormat>Widescreen</PresentationFormat>
  <Paragraphs>0</Paragraphs>
  <Slides>9</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9</vt:i4>
      </vt:variant>
    </vt:vector>
  </HeadingPairs>
  <TitlesOfParts>
    <vt:vector size="13" baseType="lpstr">
      <vt:lpstr>Arial</vt:lpstr>
      <vt:lpstr>Calibri</vt:lpstr>
      <vt:lpstr>Calibri Light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jose ferreira Neto</dc:creator>
  <cp:lastModifiedBy>jose ferreira Neto</cp:lastModifiedBy>
  <cp:revision>1</cp:revision>
  <dcterms:created xsi:type="dcterms:W3CDTF">2021-05-14T22:22:03Z</dcterms:created>
  <dcterms:modified xsi:type="dcterms:W3CDTF">2021-05-14T22:25:52Z</dcterms:modified>
</cp:coreProperties>
</file>